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292" r:id="rId28"/>
    <p:sldId id="330" r:id="rId29"/>
    <p:sldId id="342" r:id="rId30"/>
    <p:sldId id="283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290" r:id="rId52"/>
    <p:sldId id="293" r:id="rId53"/>
    <p:sldId id="289" r:id="rId5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185" autoAdjust="0"/>
  </p:normalViewPr>
  <p:slideViewPr>
    <p:cSldViewPr>
      <p:cViewPr>
        <p:scale>
          <a:sx n="140" d="100"/>
          <a:sy n="140" d="100"/>
        </p:scale>
        <p:origin x="756" y="348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42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62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78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9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45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34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89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80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681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01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993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080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46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80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665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676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8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34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89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42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69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32.png"/><Relationship Id="rId7" Type="http://schemas.openxmlformats.org/officeDocument/2006/relationships/slide" Target="slide15.xml"/><Relationship Id="rId12" Type="http://schemas.openxmlformats.org/officeDocument/2006/relationships/image" Target="../media/image22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7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6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3.png"/><Relationship Id="rId8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4.png"/><Relationship Id="rId8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5.png"/><Relationship Id="rId8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6.png"/><Relationship Id="rId8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36" Type="http://schemas.openxmlformats.org/officeDocument/2006/relationships/image" Target="../media/image17.png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7.jpeg"/><Relationship Id="rId8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8.png"/><Relationship Id="rId8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9.png"/><Relationship Id="rId8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0.png"/><Relationship Id="rId8" Type="http://schemas.openxmlformats.org/officeDocument/2006/relationships/slide" Target="slide15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1.png"/><Relationship Id="rId8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2.png"/><Relationship Id="rId8" Type="http://schemas.openxmlformats.org/officeDocument/2006/relationships/slide" Target="slide15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3.png"/><Relationship Id="rId8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4.png"/><Relationship Id="rId8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5.png"/><Relationship Id="rId8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49.xml"/><Relationship Id="rId18" Type="http://schemas.openxmlformats.org/officeDocument/2006/relationships/slide" Target="slide50.xml"/><Relationship Id="rId26" Type="http://schemas.openxmlformats.org/officeDocument/2006/relationships/slide" Target="slide41.xml"/><Relationship Id="rId21" Type="http://schemas.openxmlformats.org/officeDocument/2006/relationships/image" Target="../media/image47.jpeg"/><Relationship Id="rId34" Type="http://schemas.openxmlformats.org/officeDocument/2006/relationships/slide" Target="slide37.xml"/><Relationship Id="rId7" Type="http://schemas.openxmlformats.org/officeDocument/2006/relationships/slide" Target="slide30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38.xml"/><Relationship Id="rId33" Type="http://schemas.openxmlformats.org/officeDocument/2006/relationships/image" Target="../media/image51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6.xml"/><Relationship Id="rId20" Type="http://schemas.openxmlformats.org/officeDocument/2006/relationships/image" Target="../media/image17.png"/><Relationship Id="rId29" Type="http://schemas.openxmlformats.org/officeDocument/2006/relationships/image" Target="../media/image50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29.xml"/><Relationship Id="rId24" Type="http://schemas.openxmlformats.org/officeDocument/2006/relationships/slide" Target="slide34.xml"/><Relationship Id="rId32" Type="http://schemas.openxmlformats.org/officeDocument/2006/relationships/slide" Target="slide42.xml"/><Relationship Id="rId37" Type="http://schemas.openxmlformats.org/officeDocument/2006/relationships/image" Target="../media/image2.png"/><Relationship Id="rId5" Type="http://schemas.openxmlformats.org/officeDocument/2006/relationships/slide" Target="slide45.xml"/><Relationship Id="rId15" Type="http://schemas.openxmlformats.org/officeDocument/2006/relationships/slide" Target="slide44.xml"/><Relationship Id="rId23" Type="http://schemas.openxmlformats.org/officeDocument/2006/relationships/image" Target="../media/image49.jpeg"/><Relationship Id="rId28" Type="http://schemas.openxmlformats.org/officeDocument/2006/relationships/slide" Target="slide40.xml"/><Relationship Id="rId36" Type="http://schemas.openxmlformats.org/officeDocument/2006/relationships/image" Target="../media/image53.jpeg"/><Relationship Id="rId10" Type="http://schemas.openxmlformats.org/officeDocument/2006/relationships/slide" Target="slide32.xml"/><Relationship Id="rId19" Type="http://schemas.openxmlformats.org/officeDocument/2006/relationships/slide" Target="slide5.xml"/><Relationship Id="rId31" Type="http://schemas.openxmlformats.org/officeDocument/2006/relationships/slide" Target="slide39.xml"/><Relationship Id="rId4" Type="http://schemas.openxmlformats.org/officeDocument/2006/relationships/notesSlide" Target="../notesSlides/notesSlide3.xml"/><Relationship Id="rId9" Type="http://schemas.openxmlformats.org/officeDocument/2006/relationships/slide" Target="slide36.xml"/><Relationship Id="rId14" Type="http://schemas.openxmlformats.org/officeDocument/2006/relationships/slide" Target="slide43.xml"/><Relationship Id="rId22" Type="http://schemas.openxmlformats.org/officeDocument/2006/relationships/image" Target="../media/image48.jpeg"/><Relationship Id="rId27" Type="http://schemas.openxmlformats.org/officeDocument/2006/relationships/slide" Target="slide33.xml"/><Relationship Id="rId30" Type="http://schemas.openxmlformats.org/officeDocument/2006/relationships/slide" Target="slide35.xml"/><Relationship Id="rId35" Type="http://schemas.openxmlformats.org/officeDocument/2006/relationships/image" Target="../media/image52.jpeg"/><Relationship Id="rId8" Type="http://schemas.openxmlformats.org/officeDocument/2006/relationships/slide" Target="slide31.xml"/><Relationship Id="rId3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37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29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41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33.xml"/><Relationship Id="rId15" Type="http://schemas.openxmlformats.org/officeDocument/2006/relationships/slide" Target="slide38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6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7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8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9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0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1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2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3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4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5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6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7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39" Type="http://schemas.openxmlformats.org/officeDocument/2006/relationships/image" Target="../media/image55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8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39" Type="http://schemas.openxmlformats.org/officeDocument/2006/relationships/image" Target="../media/image56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9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39" Type="http://schemas.openxmlformats.org/officeDocument/2006/relationships/image" Target="../media/image57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0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39" Type="http://schemas.openxmlformats.org/officeDocument/2006/relationships/image" Target="../media/image58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1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39" Type="http://schemas.openxmlformats.org/officeDocument/2006/relationships/image" Target="../media/image59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2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39" Type="http://schemas.openxmlformats.org/officeDocument/2006/relationships/image" Target="../media/image60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3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39" Type="http://schemas.openxmlformats.org/officeDocument/2006/relationships/image" Target="../media/image61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4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8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3.xml"/><Relationship Id="rId39" Type="http://schemas.openxmlformats.org/officeDocument/2006/relationships/image" Target="../media/image62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9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8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slide" Target="slide47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image" Target="../media/image46.png"/><Relationship Id="rId28" Type="http://schemas.openxmlformats.org/officeDocument/2006/relationships/slide" Target="slide46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5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slide" Target="slide45.xml"/><Relationship Id="rId27" Type="http://schemas.openxmlformats.org/officeDocument/2006/relationships/slide" Target="slide44.xml"/><Relationship Id="rId30" Type="http://schemas.openxmlformats.org/officeDocument/2006/relationships/slide" Target="slide50.xml"/><Relationship Id="rId35" Type="http://schemas.openxmlformats.org/officeDocument/2006/relationships/image" Target="../media/image51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8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" y="-276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9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1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3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3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4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5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5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6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6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7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7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8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8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9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1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8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9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10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1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1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10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4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5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6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4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7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1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4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9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7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1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8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7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30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1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1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2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2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0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4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1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8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1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1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5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" name="Picture 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9474</TotalTime>
  <Words>3931</Words>
  <Application>Microsoft Office PowerPoint</Application>
  <PresentationFormat>On-screen Show (16:9)</PresentationFormat>
  <Paragraphs>1034</Paragraphs>
  <Slides>53</Slides>
  <Notes>26</Notes>
  <HiddenSlides>6</HiddenSlides>
  <MMClips>42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112</cp:revision>
  <dcterms:created xsi:type="dcterms:W3CDTF">2013-11-07T21:08:06Z</dcterms:created>
  <dcterms:modified xsi:type="dcterms:W3CDTF">2014-07-11T19:46:48Z</dcterms:modified>
</cp:coreProperties>
</file>